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</p:sldIdLst>
  <p:sldSz cy="5143500" cx="9144000"/>
  <p:notesSz cx="6858000" cy="9144000"/>
  <p:embeddedFontLst>
    <p:embeddedFont>
      <p:font typeface="Play"/>
      <p:regular r:id="rId236"/>
      <p:bold r:id="rId2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121" Type="http://schemas.openxmlformats.org/officeDocument/2006/relationships/slide" Target="slides/slide115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237" Type="http://schemas.openxmlformats.org/officeDocument/2006/relationships/font" Target="fonts/Play-bold.fntdata"/><Relationship Id="rId115" Type="http://schemas.openxmlformats.org/officeDocument/2006/relationships/slide" Target="slides/slide109.xml"/><Relationship Id="rId236" Type="http://schemas.openxmlformats.org/officeDocument/2006/relationships/font" Target="fonts/Play-regular.fntdata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d52404f9f_0_2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d52404f9f_0_2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d52404f9f_0_2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1d52404f9f_0_2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31d52404f9f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g31d52404f9f_0_10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1d52404f9f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g31d52404f9f_0_10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1d52404f9f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g31d52404f9f_0_1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31d52404f9f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g31d52404f9f_0_1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1d52404f9f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g31d52404f9f_0_1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1d52404f9f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g31d52404f9f_0_1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31d52404f9f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g31d52404f9f_0_1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31d52404f9f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g31d52404f9f_0_1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31d52404f9f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g31d52404f9f_0_1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1d52404f9f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g31d52404f9f_0_1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d52404f9f_0_2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1d52404f9f_0_2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31d52404f9f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g31d52404f9f_0_1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31d52404f9f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g31d52404f9f_0_1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31d52404f9f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g31d52404f9f_0_1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31d52404f9f_0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g31d52404f9f_0_1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31d52404f9f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g31d52404f9f_0_1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1d52404f9f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g31d52404f9f_0_1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31d52404f9f_0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g31d52404f9f_0_1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31d52404f9f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g31d52404f9f_0_1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31d52404f9f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g31d52404f9f_0_1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31d52404f9f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g31d52404f9f_0_1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d52404f9f_0_2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1d52404f9f_0_2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31d52404f9f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g31d52404f9f_0_12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31d52404f9f_0_1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g31d52404f9f_0_1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31d52404f9f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g31d52404f9f_0_12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31d52404f9f_0_1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g31d52404f9f_0_1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31d52404f9f_0_1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g31d52404f9f_0_12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31d52404f9f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g31d52404f9f_0_12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31d52404f9f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g31d52404f9f_0_1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31d52404f9f_0_1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g31d52404f9f_0_1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31d52404f9f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g31d52404f9f_0_13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31d52404f9f_0_1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g31d52404f9f_0_13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d52404f9f_0_2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d52404f9f_0_2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31d52404f9f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g31d52404f9f_0_13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31d52404f9f_0_1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g31d52404f9f_0_1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31d52404f9f_0_1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g31d52404f9f_0_13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31d52404f9f_0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g31d52404f9f_0_13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31d52404f9f_0_1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g31d52404f9f_0_13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31d52404f9f_0_1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g31d52404f9f_0_13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31d52404f9f_0_1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g31d52404f9f_0_13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31d52404f9f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g31d52404f9f_0_13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31d52404f9f_0_1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g31d52404f9f_0_13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31d52404f9f_0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g31d52404f9f_0_14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d52404f9f_0_2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1d52404f9f_0_2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31d52404f9f_0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g31d52404f9f_0_14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31d52404f9f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g31d52404f9f_0_14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31d52404f9f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g31d52404f9f_0_14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31d52404f9f_0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g31d52404f9f_0_14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31d52404f9f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g31d52404f9f_0_14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31d52404f9f_0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g31d52404f9f_0_14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31d52404f9f_0_1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g31d52404f9f_0_14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31d52404f9f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g31d52404f9f_0_14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31d52404f9f_0_1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g31d52404f9f_0_14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1d52404f9f_0_1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g31d52404f9f_0_14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d52404f9f_0_2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d52404f9f_0_2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31d52404f9f_0_1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g31d52404f9f_0_14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31d52404f9f_0_1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g31d52404f9f_0_14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31d52404f9f_0_1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g31d52404f9f_0_15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31d52404f9f_0_1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g31d52404f9f_0_15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31d52404f9f_0_1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g31d52404f9f_0_15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31d52404f9f_0_1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g31d52404f9f_0_15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31d52404f9f_0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g31d52404f9f_0_15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31d52404f9f_0_1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g31d52404f9f_0_15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31d52404f9f_0_1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g31d52404f9f_0_15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1d52404f9f_0_1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g31d52404f9f_0_15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d52404f9f_0_2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d52404f9f_0_2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31d52404f9f_0_1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g31d52404f9f_0_15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31d52404f9f_0_1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g31d52404f9f_0_15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31d52404f9f_0_1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g31d52404f9f_0_15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31d52404f9f_0_1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g31d52404f9f_0_15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31d52404f9f_0_1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g31d52404f9f_0_16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31d52404f9f_0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g31d52404f9f_0_16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31d52404f9f_0_1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g31d52404f9f_0_16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31d52404f9f_0_1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g31d52404f9f_0_16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31d52404f9f_0_1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g31d52404f9f_0_16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31d52404f9f_0_1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g31d52404f9f_0_16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d52404f9f_0_2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d52404f9f_0_2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31d52404f9f_0_1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g31d52404f9f_0_16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31d52404f9f_0_1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g31d52404f9f_0_16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31d52404f9f_0_1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g31d52404f9f_0_16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31d52404f9f_0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g31d52404f9f_0_16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31d52404f9f_0_1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g31d52404f9f_0_16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31d52404f9f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g31d52404f9f_0_16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31d52404f9f_0_1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g31d52404f9f_0_16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1d52404f9f_0_1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g31d52404f9f_0_17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1d52404f9f_0_1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g31d52404f9f_0_17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1d52404f9f_0_1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g31d52404f9f_0_17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d52404f9f_0_2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1d52404f9f_0_2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31d52404f9f_0_1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g31d52404f9f_0_17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31d52404f9f_0_1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g31d52404f9f_0_17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31d52404f9f_0_1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g31d52404f9f_0_17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31d52404f9f_0_1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g31d52404f9f_0_17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31d52404f9f_0_1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g31d52404f9f_0_17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31d52404f9f_0_1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g31d52404f9f_0_17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31d52404f9f_0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g31d52404f9f_0_17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31d52404f9f_0_1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g31d52404f9f_0_17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31d52404f9f_0_1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g31d52404f9f_0_17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31d52404f9f_0_1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g31d52404f9f_0_18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d52404f9f_0_2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1d52404f9f_0_2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31d52404f9f_0_1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g31d52404f9f_0_18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31d52404f9f_0_1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g31d52404f9f_0_18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31d52404f9f_0_1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g31d52404f9f_0_18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31d52404f9f_0_1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g31d52404f9f_0_18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31d52404f9f_0_1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g31d52404f9f_0_18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31d52404f9f_0_1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g31d52404f9f_0_18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31d52404f9f_0_1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g31d52404f9f_0_18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1d52404f9f_0_1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g31d52404f9f_0_18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31d52404f9f_0_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g31d52404f9f_0_18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31d52404f9f_0_1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g31d52404f9f_0_18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d52404f9f_0_2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d52404f9f_0_2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d52404f9f_0_2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1d52404f9f_0_2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31d52404f9f_0_1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g31d52404f9f_0_18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31d52404f9f_0_1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g31d52404f9f_0_18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31d52404f9f_0_1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g31d52404f9f_0_19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31d52404f9f_0_1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g31d52404f9f_0_19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31d52404f9f_0_1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g31d52404f9f_0_19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31d52404f9f_0_1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g31d52404f9f_0_19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31d52404f9f_0_1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g31d52404f9f_0_19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31d52404f9f_0_1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g31d52404f9f_0_19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31d52404f9f_0_1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g31d52404f9f_0_19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31d52404f9f_0_1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g31d52404f9f_0_19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d52404f9f_0_2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1d52404f9f_0_2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31d52404f9f_0_1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g31d52404f9f_0_19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31d52404f9f_0_1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g31d52404f9f_0_19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31d52404f9f_0_1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g31d52404f9f_0_19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31d52404f9f_0_1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g31d52404f9f_0_19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1d52404f9f_0_2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g31d52404f9f_0_20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31d52404f9f_0_2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g31d52404f9f_0_20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31d52404f9f_0_2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g31d52404f9f_0_20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31d52404f9f_0_2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g31d52404f9f_0_20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31d52404f9f_0_2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g31d52404f9f_0_20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31d52404f9f_0_2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g31d52404f9f_0_20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d52404f9f_0_2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1d52404f9f_0_2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31d52404f9f_0_3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1" name="Google Shape;2281;g31d52404f9f_0_3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31d52404f9f_0_3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31d52404f9f_0_3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31d52404f9f_0_3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31d52404f9f_0_3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g31d52404f9f_0_3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9" name="Google Shape;2309;g31d52404f9f_0_3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31d52404f9f_0_3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31d52404f9f_0_3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31d52404f9f_0_3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31d52404f9f_0_3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31d52404f9f_0_3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31d52404f9f_0_3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31d52404f9f_0_3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31d52404f9f_0_3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31d52404f9f_0_3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31d52404f9f_0_3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31d52404f9f_0_3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31d52404f9f_0_3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d52404f9f_0_2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1d52404f9f_0_2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d52404f9f_0_2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1d52404f9f_0_2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d52404f9f_0_2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1d52404f9f_0_2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d52404f9f_0_2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1d52404f9f_0_2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d52404f9f_0_2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1d52404f9f_0_2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1d52404f9f_0_2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1d52404f9f_0_2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1d52404f9f_0_2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1d52404f9f_0_2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d52404f9f_0_2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d52404f9f_0_2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1d52404f9f_0_2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1d52404f9f_0_2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1d52404f9f_0_2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1d52404f9f_0_2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1d52404f9f_0_3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1d52404f9f_0_3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1d52404f9f_0_3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1d52404f9f_0_3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1d52404f9f_0_3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1d52404f9f_0_3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1d52404f9f_0_3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1d52404f9f_0_3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1d52404f9f_0_3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1d52404f9f_0_3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1d52404f9f_0_3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1d52404f9f_0_3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1d52404f9f_0_3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1d52404f9f_0_3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1d52404f9f_0_3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1d52404f9f_0_3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d52404f9f_0_2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d52404f9f_0_2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1d52404f9f_0_3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1d52404f9f_0_3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1d52404f9f_0_3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1d52404f9f_0_3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1d52404f9f_0_3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1d52404f9f_0_3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1d52404f9f_0_3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1d52404f9f_0_3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1d52404f9f_0_3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1d52404f9f_0_3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1d52404f9f_0_3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1d52404f9f_0_3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1d52404f9f_0_3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1d52404f9f_0_3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1d52404f9f_0_3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1d52404f9f_0_3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1d52404f9f_0_3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1d52404f9f_0_3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1d52404f9f_0_3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1d52404f9f_0_3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d52404f9f_0_2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d52404f9f_0_2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1d52404f9f_0_2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1d52404f9f_0_2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1d52404f9f_0_2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1d52404f9f_0_2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1d52404f9f_0_2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1d52404f9f_0_2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1d52404f9f_0_2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1d52404f9f_0_2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1d52404f9f_0_2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1d52404f9f_0_2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1d52404f9f_0_2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1d52404f9f_0_2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d52404f9f_0_2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d52404f9f_0_2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1d52404f9f_0_2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1d52404f9f_0_2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1d52404f9f_0_2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1d52404f9f_0_2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1d52404f9f_0_2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1d52404f9f_0_2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d52404f9f_0_2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1d52404f9f_0_2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1d52404f9f_0_2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31d52404f9f_0_2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1d52404f9f_0_2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1d52404f9f_0_2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1d52404f9f_0_2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31d52404f9f_0_2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1d52404f9f_0_2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1d52404f9f_0_2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1d52404f9f_0_2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1d52404f9f_0_2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1d52404f9f_0_2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1d52404f9f_0_2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1d52404f9f_0_2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31d52404f9f_0_2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1d52404f9f_0_2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31d52404f9f_0_2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1d52404f9f_0_2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1d52404f9f_0_2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1d52404f9f_0_2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1d52404f9f_0_2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d52404f9f_0_2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d52404f9f_0_2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1d52404f9f_0_2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31d52404f9f_0_2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1d52404f9f_0_2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1d52404f9f_0_2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1d52404f9f_0_2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31d52404f9f_0_2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1d52404f9f_0_2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1d52404f9f_0_2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1d52404f9f_0_2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1d52404f9f_0_2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1d52404f9f_0_2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1d52404f9f_0_2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1d52404f9f_0_2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1d52404f9f_0_2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1d52404f9f_0_2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31d52404f9f_0_2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1d52404f9f_0_2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31d52404f9f_0_2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1d52404f9f_0_2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31d52404f9f_0_2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d52404f9f_0_2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d52404f9f_0_2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1d52404f9f_0_2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1d52404f9f_0_2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1d52404f9f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31d52404f9f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1d52404f9f_0_2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31d52404f9f_0_2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1d52404f9f_0_2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31d52404f9f_0_2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31d52404f9f_0_2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31d52404f9f_0_2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31d52404f9f_0_2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31d52404f9f_0_2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1d52404f9f_0_2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31d52404f9f_0_2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31d52404f9f_0_2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31d52404f9f_0_2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1d52404f9f_0_2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1d52404f9f_0_2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1d52404f9f_0_2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31d52404f9f_0_2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d52404f9f_0_2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d52404f9f_0_2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1d52404f9f_0_2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31d52404f9f_0_2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31d52404f9f_0_2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31d52404f9f_0_2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1d52404f9f_0_2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31d52404f9f_0_2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31d52404f9f_0_2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31d52404f9f_0_2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31d52404f9f_0_2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31d52404f9f_0_2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31d52404f9f_0_2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31d52404f9f_0_2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1d52404f9f_0_2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31d52404f9f_0_2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1d52404f9f_0_2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31d52404f9f_0_2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1d52404f9f_0_2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31d52404f9f_0_2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1d52404f9f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1d52404f9f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b="0" i="0" sz="3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1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6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5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3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20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8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9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22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3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2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2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5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3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21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2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8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30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29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1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32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43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37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40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41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38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39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56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42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49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44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45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48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50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47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51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53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52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54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57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58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66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59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60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63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61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64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62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6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71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69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65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68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70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76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75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74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84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7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72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73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78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79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81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80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82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85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89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8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87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86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88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91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90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93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92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96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94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9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97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216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99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204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215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203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213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201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214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19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211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217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219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218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223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221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222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220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225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2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200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202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205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206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210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207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209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208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2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DNMs - Run 7</a:t>
            </a:r>
            <a:endParaRPr/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8" name="Google Shape;228;p3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9" name="Google Shape;229;p3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_36,773,596_36,773,636" id="1203" name="Google Shape;1203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2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2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06" name="Google Shape;1206;p124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07" name="Google Shape;1207;p12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_68,404,188_68,404,228" id="1212" name="Google Shape;1212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12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12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15" name="Google Shape;1215;p125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16" name="Google Shape;1216;p12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_116,442,881_116,442,921" id="1221" name="Google Shape;1221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2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12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24" name="Google Shape;1224;p126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25" name="Google Shape;1225;p12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_120,576,990_120,577,030" id="1230" name="Google Shape;1230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2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33" name="Google Shape;1233;p127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34" name="Google Shape;1234;p12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_222,436,573_222,436,613" id="1239" name="Google Shape;1239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2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12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42" name="Google Shape;1242;p128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43" name="Google Shape;1243;p12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2A_13,360,517_13,360,557" id="1248" name="Google Shape;1248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2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2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51" name="Google Shape;1251;p129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52" name="Google Shape;1252;p12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2A_29,987,055_29,987,095" id="1257" name="Google Shape;1257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4" y="0"/>
            <a:ext cx="91308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3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3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60" name="Google Shape;1260;p130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61" name="Google Shape;1261;p13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2A_29,987,063_29,987,103" id="1266" name="Google Shape;1266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4" y="0"/>
            <a:ext cx="91308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13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3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69" name="Google Shape;1269;p131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70" name="Google Shape;1270;p13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2A_29,987,076_29,987,116" id="1275" name="Google Shape;1275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4" y="0"/>
            <a:ext cx="91308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3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13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78" name="Google Shape;1278;p132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79" name="Google Shape;1279;p13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2A_76,866,844_76,866,884" id="1284" name="Google Shape;1284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3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3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87" name="Google Shape;1287;p133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88" name="Google Shape;1288;p13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9" name="Google Shape;239;p3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40" name="Google Shape;240;p3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2A_77,129,759_77,129,799" id="1293" name="Google Shape;1293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3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13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96" name="Google Shape;1296;p134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97" name="Google Shape;1297;p13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2A_88,344,673_88,344,713" id="1302" name="Google Shape;1302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150"/>
            <a:ext cx="91440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3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13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05" name="Google Shape;1305;p135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06" name="Google Shape;1306;p13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2A_88,344,674_88,344,714" id="1311" name="Google Shape;1311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150"/>
            <a:ext cx="91440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3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3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14" name="Google Shape;1314;p136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15" name="Google Shape;1315;p13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2A_88,344,681_88,344,721" id="1320" name="Google Shape;1320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150"/>
            <a:ext cx="91440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3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3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23" name="Google Shape;1323;p137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24" name="Google Shape;1324;p13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3_91,890,925_91,890,965" id="1329" name="Google Shape;1329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13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3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32" name="Google Shape;1332;p138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33" name="Google Shape;1333;p13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3_126,660,666_126,660,706" id="1338" name="Google Shape;1338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3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3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41" name="Google Shape;1341;p139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42" name="Google Shape;1342;p13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3_179,761,557_179,761,597" id="1347" name="Google Shape;1347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491"/>
            <a:ext cx="9144000" cy="4911328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14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4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50" name="Google Shape;1350;p140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51" name="Google Shape;1351;p14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3_179,761,581_179,761,621" id="1356" name="Google Shape;1356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491"/>
            <a:ext cx="9144000" cy="4911328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4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14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59" name="Google Shape;1359;p141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60" name="Google Shape;1360;p14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4_51,704,198_51,704,238" id="1365" name="Google Shape;1365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14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4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68" name="Google Shape;1368;p142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69" name="Google Shape;1369;p14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4_90,015,846_90,015,886" id="1374" name="Google Shape;1374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4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4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77" name="Google Shape;1377;p143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78" name="Google Shape;1378;p14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50" name="Google Shape;250;p3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51" name="Google Shape;251;p3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4_162,511,424_162,511,464" id="1383" name="Google Shape;1383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4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4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86" name="Google Shape;1386;p144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87" name="Google Shape;1387;p14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4_175,941,821_175,941,861" id="1392" name="Google Shape;1392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14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14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95" name="Google Shape;1395;p145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96" name="Google Shape;1396;p14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4_183,952,433_183,952,473" id="1401" name="Google Shape;1401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4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4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04" name="Google Shape;1404;p146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05" name="Google Shape;1405;p14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5_109,002,703_109,002,743" id="1410" name="Google Shape;1410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14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4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13" name="Google Shape;1413;p147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14" name="Google Shape;1414;p14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5_122,708,324_122,708,364" id="1419" name="Google Shape;1419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14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14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22" name="Google Shape;1422;p148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23" name="Google Shape;1423;p14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6_25,542,347_25,542,387" id="1428" name="Google Shape;1428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14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4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31" name="Google Shape;1431;p149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32" name="Google Shape;1432;p14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6_30,726,814_30,726,854" id="1437" name="Google Shape;1437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5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15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40" name="Google Shape;1440;p150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41" name="Google Shape;1441;p15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6_30,726,816_30,726,856" id="1446" name="Google Shape;1446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15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5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49" name="Google Shape;1449;p151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50" name="Google Shape;1450;p15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6_30,726,823_30,726,863" id="1455" name="Google Shape;1455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15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5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58" name="Google Shape;1458;p152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59" name="Google Shape;1459;p15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6_30,726,824_30,726,864" id="1464" name="Google Shape;1464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15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5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67" name="Google Shape;1467;p153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68" name="Google Shape;1468;p15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61" name="Google Shape;261;p3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62" name="Google Shape;262;p3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6_30,726,834_30,726,874" id="1473" name="Google Shape;1473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15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15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76" name="Google Shape;1476;p154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77" name="Google Shape;1477;p15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6_30,726,884_30,726,924" id="1482" name="Google Shape;1482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15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5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85" name="Google Shape;1485;p155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86" name="Google Shape;1486;p15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6_30,726,901_30,726,941" id="1491" name="Google Shape;1491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15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15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94" name="Google Shape;1494;p156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95" name="Google Shape;1495;p15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6_85,824,211_85,824,251" id="1500" name="Google Shape;1500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15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5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03" name="Google Shape;1503;p157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04" name="Google Shape;1504;p15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6_119,347,561_119,347,601" id="1509" name="Google Shape;1509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15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5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12" name="Google Shape;1512;p158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13" name="Google Shape;1513;p15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7_51,186,674_51,186,714" id="1518" name="Google Shape;1518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5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15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21" name="Google Shape;1521;p159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22" name="Google Shape;1522;p15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7_68,173,442_68,173,482" id="1527" name="Google Shape;1527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16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16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30" name="Google Shape;1530;p160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31" name="Google Shape;1531;p16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7_82,847,192_82,847,232" id="1536" name="Google Shape;1536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16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16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39" name="Google Shape;1539;p161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40" name="Google Shape;1540;p16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7_120,318,100_120,318,140" id="1545" name="Google Shape;1545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735"/>
            <a:ext cx="9144000" cy="48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16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16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48" name="Google Shape;1548;p162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49" name="Google Shape;1549;p16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7_120,318,109_120,318,149" id="1554" name="Google Shape;1554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735"/>
            <a:ext cx="9144000" cy="48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16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6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57" name="Google Shape;1557;p163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58" name="Google Shape;1558;p16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72" name="Google Shape;272;p3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73" name="Google Shape;273;p3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7_140,522,964_140,523,004" id="1563" name="Google Shape;1563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16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6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66" name="Google Shape;1566;p164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67" name="Google Shape;1567;p16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8_5,128,554_5,128,594" id="1572" name="Google Shape;1572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16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6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75" name="Google Shape;1575;p165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76" name="Google Shape;1576;p16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8_7,063,331_7,063,371" id="1581" name="Google Shape;1581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16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6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84" name="Google Shape;1584;p166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85" name="Google Shape;1585;p16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8_18,646,265_18,646,305" id="1590" name="Google Shape;1590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156"/>
            <a:ext cx="9144000" cy="492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16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6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93" name="Google Shape;1593;p167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94" name="Google Shape;1594;p16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8_18,646,269_18,646,309" id="1599" name="Google Shape;1599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156"/>
            <a:ext cx="9144000" cy="492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16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6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02" name="Google Shape;1602;p168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03" name="Google Shape;1603;p16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8_54,052,958_54,052,998" id="1608" name="Google Shape;1608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16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6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11" name="Google Shape;1611;p169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12" name="Google Shape;1612;p16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8_59,938,351_59,938,391" id="1617" name="Google Shape;1617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17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7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20" name="Google Shape;1620;p170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21" name="Google Shape;1621;p17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8_85,179,138_85,179,178" id="1626" name="Google Shape;1626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Google Shape;1627;p17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7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29" name="Google Shape;1629;p171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30" name="Google Shape;1630;p17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8_116,809,350_116,809,390" id="1635" name="Google Shape;1635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36" name="Google Shape;1636;p17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7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38" name="Google Shape;1638;p172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39" name="Google Shape;1639;p17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8_123,754,532_123,754,572" id="1644" name="Google Shape;1644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17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7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47" name="Google Shape;1647;p173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48" name="Google Shape;1648;p17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83" name="Google Shape;283;p3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84" name="Google Shape;284;p3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8_140,130,606_140,130,646" id="1653" name="Google Shape;1653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17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17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56" name="Google Shape;1656;p174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57" name="Google Shape;1657;p17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9_18,153,253_18,153,293" id="1662" name="Google Shape;1662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7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7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65" name="Google Shape;1665;p175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66" name="Google Shape;1666;p17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9_69,670,937_69,670,977" id="1671" name="Google Shape;1671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17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7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74" name="Google Shape;1674;p176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75" name="Google Shape;1675;p17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0_2,222,966_2,223,006" id="1680" name="Google Shape;1680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9772"/>
            <a:ext cx="9144000" cy="4982766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17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17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83" name="Google Shape;1683;p177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84" name="Google Shape;1684;p17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0_2,222,972_2,223,012" id="1689" name="Google Shape;1689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9772"/>
            <a:ext cx="9144000" cy="4982766"/>
          </a:xfrm>
          <a:prstGeom prst="rect">
            <a:avLst/>
          </a:prstGeom>
          <a:noFill/>
          <a:ln>
            <a:noFill/>
          </a:ln>
        </p:spPr>
      </p:pic>
      <p:sp>
        <p:nvSpPr>
          <p:cNvPr id="1690" name="Google Shape;1690;p17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17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92" name="Google Shape;1692;p178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93" name="Google Shape;1693;p17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0_2,222,993_2,223,033" id="1698" name="Google Shape;1698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9772"/>
            <a:ext cx="9144000" cy="4982766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p17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17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01" name="Google Shape;1701;p179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02" name="Google Shape;1702;p17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0_6,930,223_6,930,263" id="1707" name="Google Shape;1707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18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18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10" name="Google Shape;1710;p180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11" name="Google Shape;1711;p18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0_15,454,305_15,454,345" id="1716" name="Google Shape;1716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9056"/>
            <a:ext cx="9144000" cy="5004197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8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18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19" name="Google Shape;1719;p181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20" name="Google Shape;1720;p18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0_15,454,310_15,454,350" id="1725" name="Google Shape;1725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9056"/>
            <a:ext cx="9144000" cy="5004197"/>
          </a:xfrm>
          <a:prstGeom prst="rect">
            <a:avLst/>
          </a:prstGeom>
          <a:noFill/>
          <a:ln>
            <a:noFill/>
          </a:ln>
        </p:spPr>
      </p:pic>
      <p:sp>
        <p:nvSpPr>
          <p:cNvPr id="1726" name="Google Shape;1726;p18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8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28" name="Google Shape;1728;p182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29" name="Google Shape;1729;p18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0_15,454,314_15,454,354" id="1734" name="Google Shape;1734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9056"/>
            <a:ext cx="9144000" cy="5004197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18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8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37" name="Google Shape;1737;p183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38" name="Google Shape;1738;p18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94" name="Google Shape;294;p4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95" name="Google Shape;295;p4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0_30,249,460_30,249,500" id="1743" name="Google Shape;1743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744" name="Google Shape;1744;p18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8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46" name="Google Shape;1746;p184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47" name="Google Shape;1747;p18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0_34,459,070_34,459,110" id="1752" name="Google Shape;1752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8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8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55" name="Google Shape;1755;p185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56" name="Google Shape;1756;p18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0_34,459,073_34,459,113" id="1761" name="Google Shape;1761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18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8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64" name="Google Shape;1764;p186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65" name="Google Shape;1765;p18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0_34,459,077_34,459,117" id="1770" name="Google Shape;1770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p18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8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73" name="Google Shape;1773;p187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74" name="Google Shape;1774;p18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0_37,678,677_37,678,717" id="1779" name="Google Shape;1779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18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8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82" name="Google Shape;1782;p188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83" name="Google Shape;1783;p18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0_53,269,755_53,269,795" id="1788" name="Google Shape;1788;p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63" y="0"/>
            <a:ext cx="89820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18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8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91" name="Google Shape;1791;p189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92" name="Google Shape;1792;p18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0_53,269,763_53,269,803" id="1797" name="Google Shape;1797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63" y="0"/>
            <a:ext cx="89820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8" name="Google Shape;1798;p19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9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00" name="Google Shape;1800;p190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01" name="Google Shape;1801;p19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0_53,269,776_53,269,816" id="1806" name="Google Shape;1806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63" y="0"/>
            <a:ext cx="89820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7" name="Google Shape;1807;p19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9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09" name="Google Shape;1809;p191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10" name="Google Shape;1810;p19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0_94,399,019_94,399,059" id="1815" name="Google Shape;1815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19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19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18" name="Google Shape;1818;p192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19" name="Google Shape;1819;p19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0_109,543,674_109,543,714" id="1824" name="Google Shape;1824;p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22" y="0"/>
            <a:ext cx="894516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5" name="Google Shape;1825;p19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9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27" name="Google Shape;1827;p193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28" name="Google Shape;1828;p19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05" name="Google Shape;305;p4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06" name="Google Shape;306;p4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0_109,543,692_109,543,732" id="1833" name="Google Shape;1833;p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22" y="0"/>
            <a:ext cx="894516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19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9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36" name="Google Shape;1836;p194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37" name="Google Shape;1837;p19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0_109,543,693_109,543,733" id="1842" name="Google Shape;1842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22" y="0"/>
            <a:ext cx="894516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3" name="Google Shape;1843;p19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9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45" name="Google Shape;1845;p195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46" name="Google Shape;1846;p19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1_2,754,200_2,754,240" id="1851" name="Google Shape;1851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3591"/>
            <a:ext cx="9144000" cy="4836319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p19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9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54" name="Google Shape;1854;p196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55" name="Google Shape;1855;p19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1_2,754,204_2,754,244" id="1860" name="Google Shape;1860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3591"/>
            <a:ext cx="9144000" cy="4836319"/>
          </a:xfrm>
          <a:prstGeom prst="rect">
            <a:avLst/>
          </a:prstGeom>
          <a:noFill/>
          <a:ln>
            <a:noFill/>
          </a:ln>
        </p:spPr>
      </p:pic>
      <p:sp>
        <p:nvSpPr>
          <p:cNvPr id="1861" name="Google Shape;1861;p19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9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63" name="Google Shape;1863;p197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64" name="Google Shape;1864;p19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1_38,497,810_38,497,850" id="1869" name="Google Shape;1869;p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147"/>
            <a:ext cx="9144000" cy="5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p19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19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72" name="Google Shape;1872;p198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73" name="Google Shape;1873;p19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1_38,497,835_38,497,875" id="1878" name="Google Shape;1878;p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147"/>
            <a:ext cx="9144000" cy="5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19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9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81" name="Google Shape;1881;p199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82" name="Google Shape;1882;p19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1_38,497,841_38,497,881" id="1887" name="Google Shape;1887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147"/>
            <a:ext cx="9144000" cy="5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20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20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90" name="Google Shape;1890;p200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91" name="Google Shape;1891;p20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1_38,497,851_38,497,891" id="1896" name="Google Shape;1896;p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147"/>
            <a:ext cx="9144000" cy="5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1897" name="Google Shape;1897;p20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20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99" name="Google Shape;1899;p201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00" name="Google Shape;1900;p20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1_38,497,859_38,497,899" id="1905" name="Google Shape;1905;p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147"/>
            <a:ext cx="9144000" cy="5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p20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20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08" name="Google Shape;1908;p202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09" name="Google Shape;1909;p20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1_52,635,381_52,635,421" id="1914" name="Google Shape;1914;p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915" name="Google Shape;1915;p20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20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17" name="Google Shape;1917;p203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18" name="Google Shape;1918;p20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16" name="Google Shape;316;p4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17" name="Google Shape;317;p4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1_92,171,091_92,171,131" id="1923" name="Google Shape;1923;p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735"/>
            <a:ext cx="9144000" cy="48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20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20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26" name="Google Shape;1926;p204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27" name="Google Shape;1927;p20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1_102,872,487_102,872,527" id="1932" name="Google Shape;1932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20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20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35" name="Google Shape;1935;p205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36" name="Google Shape;1936;p20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1_119,087,631_119,087,671" id="1941" name="Google Shape;1941;p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016"/>
            <a:ext cx="9144000" cy="4893469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p20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20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44" name="Google Shape;1944;p206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45" name="Google Shape;1945;p20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1_119,087,643_119,087,683" id="1950" name="Google Shape;1950;p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016"/>
            <a:ext cx="9144000" cy="4893469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20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20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53" name="Google Shape;1953;p207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54" name="Google Shape;1954;p20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1_125,526,963_125,527,003" id="1959" name="Google Shape;1959;p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960" name="Google Shape;1960;p20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20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62" name="Google Shape;1962;p208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63" name="Google Shape;1963;p20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2_18,886,905_18,886,945" id="1968" name="Google Shape;1968;p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969" name="Google Shape;1969;p20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20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71" name="Google Shape;1971;p209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72" name="Google Shape;1972;p20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2_80,075,428_80,075,468" id="1977" name="Google Shape;1977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978" name="Google Shape;1978;p21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21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80" name="Google Shape;1980;p210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81" name="Google Shape;1981;p21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2_81,605,971_81,606,011" id="1986" name="Google Shape;1986;p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987" name="Google Shape;1987;p21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21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89" name="Google Shape;1989;p211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90" name="Google Shape;1990;p21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3_26,453,824_26,453,864" id="1995" name="Google Shape;1995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996" name="Google Shape;1996;p21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21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98" name="Google Shape;1998;p212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99" name="Google Shape;1999;p21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3_26,453,850_26,453,890" id="2004" name="Google Shape;2004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05" name="Google Shape;2005;p21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21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07" name="Google Shape;2007;p213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08" name="Google Shape;2008;p21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27" name="Google Shape;327;p4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28" name="Google Shape;328;p4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3_57,235,351_57,235,391" id="2013" name="Google Shape;2013;p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14" name="Google Shape;2014;p21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21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16" name="Google Shape;2016;p214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17" name="Google Shape;2017;p21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4_26,460,163_26,460,203" id="2022" name="Google Shape;2022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21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21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25" name="Google Shape;2025;p215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26" name="Google Shape;2026;p21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4_45,545,071_45,545,111" id="2031" name="Google Shape;2031;p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32" name="Google Shape;2032;p21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21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34" name="Google Shape;2034;p216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35" name="Google Shape;2035;p21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4_68,253,415_68,253,455" id="2040" name="Google Shape;2040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41" name="Google Shape;2041;p21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21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43" name="Google Shape;2043;p217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44" name="Google Shape;2044;p21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4_73,247,312_73,247,352" id="2049" name="Google Shape;2049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21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21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52" name="Google Shape;2052;p218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53" name="Google Shape;2053;p21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4_73,247,315_73,247,355" id="2058" name="Google Shape;2058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59" name="Google Shape;2059;p21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21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61" name="Google Shape;2061;p219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62" name="Google Shape;2062;p21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5_8,829,301_8,829,341" id="2067" name="Google Shape;2067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p22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22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70" name="Google Shape;2070;p220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71" name="Google Shape;2071;p22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5_38,808,325_38,808,365" id="2076" name="Google Shape;2076;p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5"/>
            <a:ext cx="9144000" cy="5047059"/>
          </a:xfrm>
          <a:prstGeom prst="rect">
            <a:avLst/>
          </a:prstGeom>
          <a:noFill/>
          <a:ln>
            <a:noFill/>
          </a:ln>
        </p:spPr>
      </p:pic>
      <p:sp>
        <p:nvSpPr>
          <p:cNvPr id="2077" name="Google Shape;2077;p22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22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79" name="Google Shape;2079;p221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80" name="Google Shape;2080;p22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5_38,808,329_38,808,369" id="2085" name="Google Shape;2085;p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5"/>
            <a:ext cx="9144000" cy="5047059"/>
          </a:xfrm>
          <a:prstGeom prst="rect">
            <a:avLst/>
          </a:prstGeom>
          <a:noFill/>
          <a:ln>
            <a:noFill/>
          </a:ln>
        </p:spPr>
      </p:pic>
      <p:sp>
        <p:nvSpPr>
          <p:cNvPr id="2086" name="Google Shape;2086;p22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22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88" name="Google Shape;2088;p222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89" name="Google Shape;2089;p22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5_78,350,807_78,350,847" id="2094" name="Google Shape;2094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006"/>
            <a:ext cx="9144000" cy="5043488"/>
          </a:xfrm>
          <a:prstGeom prst="rect">
            <a:avLst/>
          </a:prstGeom>
          <a:noFill/>
          <a:ln>
            <a:noFill/>
          </a:ln>
        </p:spPr>
      </p:pic>
      <p:sp>
        <p:nvSpPr>
          <p:cNvPr id="2095" name="Google Shape;2095;p22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22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97" name="Google Shape;2097;p223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98" name="Google Shape;2098;p22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0" name="Google Shape;140;p2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1" name="Google Shape;141;p2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38" name="Google Shape;338;p4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39" name="Google Shape;339;p4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5_78,350,808_78,350,848" id="2103" name="Google Shape;2103;p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006"/>
            <a:ext cx="9144000" cy="5043488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22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22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06" name="Google Shape;2106;p224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107" name="Google Shape;2107;p22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5_78,350,809_78,350,849" id="2112" name="Google Shape;2112;p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006"/>
            <a:ext cx="9144000" cy="5043488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Google Shape;2113;p22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22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15" name="Google Shape;2115;p225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116" name="Google Shape;2116;p22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6_18,339,085_18,339,125" id="2121" name="Google Shape;2121;p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22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22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24" name="Google Shape;2124;p226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125" name="Google Shape;2125;p22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6_18,669,826_18,669,866" id="2130" name="Google Shape;2130;p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22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22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33" name="Google Shape;2133;p227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134" name="Google Shape;2134;p22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6_30,048,147_30,048,187" id="2139" name="Google Shape;2139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22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22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42" name="Google Shape;2142;p228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143" name="Google Shape;2143;p22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6_30,048,149_30,048,189" id="2148" name="Google Shape;2148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22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22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51" name="Google Shape;2151;p229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152" name="Google Shape;2152;p22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6_44,203,940_44,203,980" id="2157" name="Google Shape;2157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23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23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60" name="Google Shape;2160;p230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161" name="Google Shape;2161;p23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7_2,044,728_2,044,768" id="2166" name="Google Shape;2166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p23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23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69" name="Google Shape;2169;p231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170" name="Google Shape;2170;p23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7_2,044,737_2,044,777" id="2175" name="Google Shape;2175;p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23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23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78" name="Google Shape;2178;p232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179" name="Google Shape;2179;p23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8_55,782,297_55,782,337" id="2184" name="Google Shape;2184;p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23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23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87" name="Google Shape;2187;p233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188" name="Google Shape;2188;p23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49" name="Google Shape;349;p4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50" name="Google Shape;350;p4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8_62,713,215_62,713,255" id="2193" name="Google Shape;2193;p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23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23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96" name="Google Shape;2196;p234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197" name="Google Shape;2197;p23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19_52,831,068_52,831,108" id="2202" name="Google Shape;2202;p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p23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23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05" name="Google Shape;2205;p235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06" name="Google Shape;2206;p23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20_22,518,015_22,518,055" id="2211" name="Google Shape;2211;p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12" name="Google Shape;2212;p23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23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14" name="Google Shape;2214;p236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15" name="Google Shape;2215;p23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20_27,917,713_27,917,753" id="2220" name="Google Shape;2220;p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778"/>
            <a:ext cx="9144000" cy="4882753"/>
          </a:xfrm>
          <a:prstGeom prst="rect">
            <a:avLst/>
          </a:prstGeom>
          <a:noFill/>
          <a:ln>
            <a:noFill/>
          </a:ln>
        </p:spPr>
      </p:pic>
      <p:sp>
        <p:nvSpPr>
          <p:cNvPr id="2221" name="Google Shape;2221;p23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23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23" name="Google Shape;2223;p237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24" name="Google Shape;2224;p23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20_27,917,716_27,917,756" id="2229" name="Google Shape;2229;p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778"/>
            <a:ext cx="9144000" cy="4882753"/>
          </a:xfrm>
          <a:prstGeom prst="rect">
            <a:avLst/>
          </a:prstGeom>
          <a:noFill/>
          <a:ln>
            <a:noFill/>
          </a:ln>
        </p:spPr>
      </p:pic>
      <p:sp>
        <p:nvSpPr>
          <p:cNvPr id="2230" name="Google Shape;2230;p23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23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32" name="Google Shape;2232;p238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33" name="Google Shape;2233;p23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20_28,256,034_28,256,074" id="2238" name="Google Shape;2238;p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p23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0" name="Google Shape;2240;p23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41" name="Google Shape;2241;p239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42" name="Google Shape;2242;p23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21_10,445,520_10,445,560" id="2247" name="Google Shape;2247;p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48" name="Google Shape;2248;p24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24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50" name="Google Shape;2250;p240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51" name="Google Shape;2251;p24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22_5,151,968_5,152,008" id="2256" name="Google Shape;2256;p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57" name="Google Shape;2257;p24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24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59" name="Google Shape;2259;p241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60" name="Google Shape;2260;p24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22_7,091,706_7,091,746" id="2265" name="Google Shape;2265;p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66" name="Google Shape;2266;p24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24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68" name="Google Shape;2268;p242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69" name="Google Shape;2269;p24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r22_31,466,306_31,466,346" id="2274" name="Google Shape;2274;p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75" name="Google Shape;2275;p24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24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77" name="Google Shape;2277;p243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78" name="Google Shape;2278;p24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60" name="Google Shape;360;p4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61" name="Google Shape;361;p4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2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FPs - Run 7</a:t>
            </a:r>
            <a:endParaRPr/>
          </a:p>
        </p:txBody>
      </p:sp>
      <p:sp>
        <p:nvSpPr>
          <p:cNvPr id="2284" name="Google Shape;2284;p2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2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2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1" name="Google Shape;229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48" y="0"/>
            <a:ext cx="86985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Google Shape;2292;p24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245"/>
          <p:cNvSpPr/>
          <p:nvPr/>
        </p:nvSpPr>
        <p:spPr>
          <a:xfrm>
            <a:off x="181775" y="191247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94" name="Google Shape;2294;p245"/>
          <p:cNvSpPr/>
          <p:nvPr/>
        </p:nvSpPr>
        <p:spPr>
          <a:xfrm>
            <a:off x="181775" y="34023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95" name="Google Shape;2295;p245"/>
          <p:cNvSpPr/>
          <p:nvPr/>
        </p:nvSpPr>
        <p:spPr>
          <a:xfrm>
            <a:off x="181775" y="454475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2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2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2" name="Google Shape;2302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924"/>
            <a:ext cx="9144003" cy="4933654"/>
          </a:xfrm>
          <a:prstGeom prst="rect">
            <a:avLst/>
          </a:prstGeom>
          <a:noFill/>
          <a:ln>
            <a:noFill/>
          </a:ln>
        </p:spPr>
      </p:pic>
      <p:sp>
        <p:nvSpPr>
          <p:cNvPr id="2303" name="Google Shape;2303;p24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246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05" name="Google Shape;2305;p246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306" name="Google Shape;2306;p246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2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2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3" name="Google Shape;231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4" name="Google Shape;2314;p24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247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16" name="Google Shape;2316;p247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317" name="Google Shape;2317;p247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2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2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4" name="Google Shape;232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25" name="Google Shape;2325;p24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248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27" name="Google Shape;2327;p248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328" name="Google Shape;2328;p248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2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5" name="Google Shape;2335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36" name="Google Shape;2336;p24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249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38" name="Google Shape;2338;p249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339" name="Google Shape;2339;p249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2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2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6" name="Google Shape;2346;p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2347" name="Google Shape;2347;p25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8" name="Google Shape;2348;p250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49" name="Google Shape;2349;p250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350" name="Google Shape;2350;p250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2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2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7" name="Google Shape;2357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2358" name="Google Shape;2358;p25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251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60" name="Google Shape;2360;p251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361" name="Google Shape;2361;p251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2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2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8" name="Google Shape;236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2369" name="Google Shape;2369;p25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252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71" name="Google Shape;2371;p252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372" name="Google Shape;2372;p252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2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2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9" name="Google Shape;237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" y="0"/>
            <a:ext cx="9080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0" name="Google Shape;2380;p25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253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82" name="Google Shape;2382;p253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383" name="Google Shape;2383;p253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71" name="Google Shape;371;p4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72" name="Google Shape;372;p4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82" name="Google Shape;382;p4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83" name="Google Shape;383;p4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93" name="Google Shape;393;p4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94" name="Google Shape;394;p4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04" name="Google Shape;404;p5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05" name="Google Shape;405;p5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15" name="Google Shape;415;p5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16" name="Google Shape;416;p5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26" name="Google Shape;426;p5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27" name="Google Shape;427;p5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37" name="Google Shape;437;p5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38" name="Google Shape;438;p5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1" name="Google Shape;151;p2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2" name="Google Shape;152;p2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48" name="Google Shape;448;p5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49" name="Google Shape;449;p5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59" name="Google Shape;459;p5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60" name="Google Shape;460;p5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70" name="Google Shape;470;p5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71" name="Google Shape;471;p5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81" name="Google Shape;481;p5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82" name="Google Shape;482;p5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92" name="Google Shape;492;p5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93" name="Google Shape;493;p5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03" name="Google Shape;503;p5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04" name="Google Shape;504;p5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14" name="Google Shape;514;p6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15" name="Google Shape;515;p6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25" name="Google Shape;525;p6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26" name="Google Shape;526;p6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36" name="Google Shape;536;p6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37" name="Google Shape;537;p6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6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47" name="Google Shape;547;p6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48" name="Google Shape;548;p6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2" name="Google Shape;162;p2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3" name="Google Shape;163;p2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58" name="Google Shape;558;p6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59" name="Google Shape;559;p6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69" name="Google Shape;569;p6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70" name="Google Shape;570;p6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80" name="Google Shape;580;p6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81" name="Google Shape;581;p6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91" name="Google Shape;591;p6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92" name="Google Shape;592;p6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9" name="Google Shape;59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02" name="Google Shape;602;p6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03" name="Google Shape;603;p6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0" name="Google Shape;61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13" name="Google Shape;613;p6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14" name="Google Shape;614;p6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1" name="Google Shape;6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7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24" name="Google Shape;624;p7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25" name="Google Shape;625;p7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2" name="Google Shape;63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7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35" name="Google Shape;635;p7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36" name="Google Shape;636;p7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7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46" name="Google Shape;646;p7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47" name="Google Shape;647;p7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4" name="Google Shape;6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7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57" name="Google Shape;657;p7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58" name="Google Shape;658;p7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3" name="Google Shape;173;p2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4" name="Google Shape;174;p2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DNMs - Run 7</a:t>
            </a:r>
            <a:endParaRPr/>
          </a:p>
        </p:txBody>
      </p:sp>
      <p:sp>
        <p:nvSpPr>
          <p:cNvPr id="664" name="Google Shape;664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5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7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74" name="Google Shape;674;p7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75" name="Google Shape;675;p7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1"/>
            <a:ext cx="9144003" cy="4938119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76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7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85" name="Google Shape;685;p7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86" name="Google Shape;686;p76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77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7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96" name="Google Shape;696;p7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97" name="Google Shape;697;p77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4" name="Google Shape;70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11"/>
            <a:ext cx="9144003" cy="503188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8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78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07" name="Google Shape;707;p78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08" name="Google Shape;708;p78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5" name="Google Shape;71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51"/>
            <a:ext cx="9144003" cy="50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79"/>
          <p:cNvSpPr/>
          <p:nvPr/>
        </p:nvSpPr>
        <p:spPr>
          <a:xfrm>
            <a:off x="4901650" y="245425"/>
            <a:ext cx="216900" cy="479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7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18" name="Google Shape;718;p7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19" name="Google Shape;719;p79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6" name="Google Shape;72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80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8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29" name="Google Shape;729;p8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30" name="Google Shape;730;p8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9"/>
            <a:ext cx="9144003" cy="4924724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81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8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40" name="Google Shape;740;p8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41" name="Google Shape;741;p8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8" name="Google Shape;74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275"/>
            <a:ext cx="9144003" cy="5022951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82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8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51" name="Google Shape;751;p8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52" name="Google Shape;752;p8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9" name="Google Shape;75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83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8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62" name="Google Shape;762;p8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63" name="Google Shape;763;p8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4" name="Google Shape;184;p3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5" name="Google Shape;185;p3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0" name="Google Shape;77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84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8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73" name="Google Shape;773;p8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74" name="Google Shape;774;p8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1" name="Google Shape;7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248"/>
            <a:ext cx="9144003" cy="488900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85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8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84" name="Google Shape;784;p8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85" name="Google Shape;785;p8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2" name="Google Shape;79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86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8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95" name="Google Shape;795;p8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96" name="Google Shape;796;p86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3" name="Google Shape;80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6" y="0"/>
            <a:ext cx="90264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87"/>
          <p:cNvSpPr/>
          <p:nvPr/>
        </p:nvSpPr>
        <p:spPr>
          <a:xfrm>
            <a:off x="4901650" y="218150"/>
            <a:ext cx="216900" cy="48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8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06" name="Google Shape;806;p8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07" name="Google Shape;807;p87"/>
          <p:cNvSpPr/>
          <p:nvPr/>
        </p:nvSpPr>
        <p:spPr>
          <a:xfrm>
            <a:off x="0" y="490825"/>
            <a:ext cx="927000" cy="1299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4" name="Google Shape;81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83" y="0"/>
            <a:ext cx="876363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88"/>
          <p:cNvSpPr/>
          <p:nvPr/>
        </p:nvSpPr>
        <p:spPr>
          <a:xfrm>
            <a:off x="4901650" y="209050"/>
            <a:ext cx="216900" cy="484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88"/>
          <p:cNvSpPr/>
          <p:nvPr/>
        </p:nvSpPr>
        <p:spPr>
          <a:xfrm>
            <a:off x="190175" y="1865400"/>
            <a:ext cx="927000" cy="16422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17" name="Google Shape;817;p88"/>
          <p:cNvSpPr/>
          <p:nvPr/>
        </p:nvSpPr>
        <p:spPr>
          <a:xfrm>
            <a:off x="190175" y="35075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18" name="Google Shape;818;p88"/>
          <p:cNvSpPr/>
          <p:nvPr/>
        </p:nvSpPr>
        <p:spPr>
          <a:xfrm>
            <a:off x="190175" y="467600"/>
            <a:ext cx="927000" cy="1397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664"/>
            <a:ext cx="9144003" cy="4804173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89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8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28" name="Google Shape;828;p8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29" name="Google Shape;829;p89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6" name="Google Shape;83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346"/>
            <a:ext cx="9144003" cy="504081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90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9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39" name="Google Shape;839;p9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40" name="Google Shape;840;p9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7" name="Google Shape;84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91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9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50" name="Google Shape;850;p9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51" name="Google Shape;851;p9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734"/>
            <a:ext cx="9144003" cy="4822033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92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9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61" name="Google Shape;861;p9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62" name="Google Shape;862;p9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9" name="Google Shape;86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502"/>
            <a:ext cx="9144003" cy="4826497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93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9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72" name="Google Shape;872;p9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73" name="Google Shape;873;p9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/>
          <p:nvPr/>
        </p:nvSpPr>
        <p:spPr>
          <a:xfrm>
            <a:off x="50540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1"/>
          <p:cNvSpPr/>
          <p:nvPr/>
        </p:nvSpPr>
        <p:spPr>
          <a:xfrm>
            <a:off x="15240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5" name="Google Shape;195;p31"/>
          <p:cNvSpPr/>
          <p:nvPr/>
        </p:nvSpPr>
        <p:spPr>
          <a:xfrm>
            <a:off x="15240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6" name="Google Shape;196;p31"/>
          <p:cNvSpPr/>
          <p:nvPr/>
        </p:nvSpPr>
        <p:spPr>
          <a:xfrm>
            <a:off x="15240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9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9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0" name="Google Shape;88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84"/>
            <a:ext cx="9144003" cy="5063134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94"/>
          <p:cNvSpPr/>
          <p:nvPr/>
        </p:nvSpPr>
        <p:spPr>
          <a:xfrm>
            <a:off x="4901650" y="272675"/>
            <a:ext cx="216900" cy="471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9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83" name="Google Shape;883;p9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84" name="Google Shape;884;p9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1" name="Google Shape;89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664"/>
            <a:ext cx="9144003" cy="4804173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95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9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94" name="Google Shape;894;p9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95" name="Google Shape;895;p9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2" name="Google Shape;90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96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9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05" name="Google Shape;905;p9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06" name="Google Shape;906;p96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9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9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3" name="Google Shape;91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1"/>
            <a:ext cx="9144003" cy="4938119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97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9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16" name="Google Shape;916;p9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17" name="Google Shape;917;p97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9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9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4" name="Google Shape;92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98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98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27" name="Google Shape;927;p98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28" name="Google Shape;928;p98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5" name="Google Shape;93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135"/>
            <a:ext cx="9144003" cy="4987232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99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9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38" name="Google Shape;938;p9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39" name="Google Shape;939;p99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10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6" name="Google Shape;94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00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10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49" name="Google Shape;949;p10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50" name="Google Shape;950;p10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1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7" name="Google Shape;95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664"/>
            <a:ext cx="9144003" cy="4804173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101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0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60" name="Google Shape;960;p10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61" name="Google Shape;961;p10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8" name="Google Shape;9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02"/>
          <p:cNvSpPr/>
          <p:nvPr/>
        </p:nvSpPr>
        <p:spPr>
          <a:xfrm>
            <a:off x="4901650" y="254500"/>
            <a:ext cx="216900" cy="479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0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71" name="Google Shape;971;p10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72" name="Google Shape;972;p10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0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10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9" name="Google Shape;97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03"/>
          <p:cNvSpPr/>
          <p:nvPr/>
        </p:nvSpPr>
        <p:spPr>
          <a:xfrm>
            <a:off x="4901650" y="254500"/>
            <a:ext cx="216900" cy="478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0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82" name="Google Shape;982;p10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83" name="Google Shape;983;p10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6" name="Google Shape;206;p3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7" name="Google Shape;207;p3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0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0" name="Google Shape;99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88" y="0"/>
            <a:ext cx="89270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104"/>
          <p:cNvSpPr/>
          <p:nvPr/>
        </p:nvSpPr>
        <p:spPr>
          <a:xfrm>
            <a:off x="4901650" y="227225"/>
            <a:ext cx="216900" cy="486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10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93" name="Google Shape;993;p10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94" name="Google Shape;994;p10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0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10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1" name="Google Shape;100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05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10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04" name="Google Shape;1004;p10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05" name="Google Shape;1005;p10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0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0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2" name="Google Shape;101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06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0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15" name="Google Shape;1015;p10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16" name="Google Shape;1016;p106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1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3" name="Google Shape;102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"/>
            <a:ext cx="9144003" cy="49157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07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10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26" name="Google Shape;1026;p10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27" name="Google Shape;1027;p107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4" name="Google Shape;103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3" y="0"/>
            <a:ext cx="90575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08"/>
          <p:cNvSpPr/>
          <p:nvPr/>
        </p:nvSpPr>
        <p:spPr>
          <a:xfrm>
            <a:off x="4901650" y="236325"/>
            <a:ext cx="216900" cy="482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08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37" name="Google Shape;1037;p108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38" name="Google Shape;1038;p108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0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0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5" name="Google Shape;104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09"/>
          <p:cNvSpPr/>
          <p:nvPr/>
        </p:nvSpPr>
        <p:spPr>
          <a:xfrm>
            <a:off x="4901650" y="236325"/>
            <a:ext cx="216900" cy="48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0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48" name="Google Shape;1048;p10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49" name="Google Shape;1049;p109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6" name="Google Shape;105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10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1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59" name="Google Shape;1059;p11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60" name="Google Shape;1060;p11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1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7" name="Google Shape;106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7"/>
            <a:ext cx="9144003" cy="4947048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11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1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70" name="Google Shape;1070;p11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71" name="Google Shape;1071;p11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8" name="Google Shape;107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275"/>
            <a:ext cx="9144003" cy="502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12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1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81" name="Google Shape;1081;p11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82" name="Google Shape;1082;p11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9" name="Google Shape;108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13"/>
          <p:cNvSpPr/>
          <p:nvPr/>
        </p:nvSpPr>
        <p:spPr>
          <a:xfrm>
            <a:off x="4901650" y="236325"/>
            <a:ext cx="216900" cy="480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1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92" name="Google Shape;1092;p11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93" name="Google Shape;1093;p11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7" name="Google Shape;217;p3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18" name="Google Shape;218;p3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0" name="Google Shape;110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502"/>
            <a:ext cx="9144003" cy="4826497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114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11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03" name="Google Shape;1103;p11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04" name="Google Shape;1104;p11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1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1" name="Google Shape;111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7"/>
            <a:ext cx="9144003" cy="4947048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115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1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14" name="Google Shape;1114;p11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15" name="Google Shape;1115;p11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1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2" name="Google Shape;112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346"/>
            <a:ext cx="9144003" cy="504081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116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11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25" name="Google Shape;1125;p11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26" name="Google Shape;1126;p116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1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3" name="Google Shape;113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117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1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36" name="Google Shape;1136;p11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37" name="Google Shape;1137;p117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1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4" name="Google Shape;114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18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118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47" name="Google Shape;1147;p118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48" name="Google Shape;1148;p118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5" name="Google Shape;1155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664"/>
            <a:ext cx="9144003" cy="4804173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19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1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58" name="Google Shape;1158;p11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59" name="Google Shape;1159;p119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6" name="Google Shape;116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5" y="0"/>
            <a:ext cx="90342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20"/>
          <p:cNvSpPr/>
          <p:nvPr/>
        </p:nvSpPr>
        <p:spPr>
          <a:xfrm>
            <a:off x="4901650" y="245425"/>
            <a:ext cx="216900" cy="482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2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69" name="Google Shape;1169;p12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70" name="Google Shape;1170;p120"/>
          <p:cNvSpPr/>
          <p:nvPr/>
        </p:nvSpPr>
        <p:spPr>
          <a:xfrm>
            <a:off x="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1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7" name="Google Shape;117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664"/>
            <a:ext cx="9144003" cy="4804173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21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12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80" name="Google Shape;1180;p12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81" name="Google Shape;1181;p12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8" name="Google Shape;118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10"/>
            <a:ext cx="9144003" cy="4866681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22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12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91" name="Google Shape;1191;p12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92" name="Google Shape;1192;p12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FPs - Run 7</a:t>
            </a:r>
            <a:endParaRPr/>
          </a:p>
        </p:txBody>
      </p:sp>
      <p:sp>
        <p:nvSpPr>
          <p:cNvPr id="1198" name="Google Shape;1198;p1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